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8" r:id="rId2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FC9485-D089-44F6-AD7E-381877F457CD}" v="5" dt="2026-01-29T17:12:57.4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82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82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1"/>
            <a:ext cx="3471863" cy="7039681"/>
          </a:xfrm>
        </p:spPr>
        <p:txBody>
          <a:bodyPr anchor="t"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8">
            <a:extLst>
              <a:ext uri="{FF2B5EF4-FFF2-40B4-BE49-F238E27FC236}">
                <a16:creationId xmlns:a16="http://schemas.microsoft.com/office/drawing/2014/main" id="{933E88E4-409B-15CB-67EA-29F31DC946BE}"/>
              </a:ext>
            </a:extLst>
          </p:cNvPr>
          <p:cNvSpPr txBox="1"/>
          <p:nvPr/>
        </p:nvSpPr>
        <p:spPr>
          <a:xfrm>
            <a:off x="692478" y="782806"/>
            <a:ext cx="2934728" cy="604898"/>
          </a:xfrm>
          <a:prstGeom prst="rect">
            <a:avLst/>
          </a:prstGeom>
        </p:spPr>
        <p:txBody>
          <a:bodyPr rot="0" spcFirstLastPara="0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dirty="0">
                <a:latin typeface="+mj-lt"/>
                <a:ea typeface="+mj-ea"/>
                <a:cs typeface="+mj-cs"/>
              </a:rPr>
              <a:t>PRACTICAL FILE 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EF47B99-2348-B2DE-9D44-C56B5256B04E}"/>
              </a:ext>
            </a:extLst>
          </p:cNvPr>
          <p:cNvSpPr txBox="1"/>
          <p:nvPr/>
        </p:nvSpPr>
        <p:spPr>
          <a:xfrm>
            <a:off x="-715" y="783635"/>
            <a:ext cx="3417047" cy="8225777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defTabSz="685800">
              <a:lnSpc>
                <a:spcPct val="90000"/>
              </a:lnSpc>
              <a:spcAft>
                <a:spcPts val="600"/>
              </a:spcAft>
            </a:pPr>
            <a:r>
              <a:rPr lang="en-US" sz="2000" b="1" dirty="0"/>
              <a:t>NAME: </a:t>
            </a:r>
          </a:p>
          <a:p>
            <a:pPr defTabSz="685800">
              <a:lnSpc>
                <a:spcPct val="90000"/>
              </a:lnSpc>
              <a:spcAft>
                <a:spcPts val="600"/>
              </a:spcAft>
            </a:pPr>
            <a:r>
              <a:rPr lang="en-US" sz="2000" b="1" dirty="0"/>
              <a:t>Class: X (CBSE) </a:t>
            </a:r>
            <a:endParaRPr lang="en-US"/>
          </a:p>
          <a:p>
            <a:pPr defTabSz="685800">
              <a:lnSpc>
                <a:spcPct val="90000"/>
              </a:lnSpc>
              <a:spcAft>
                <a:spcPts val="600"/>
              </a:spcAft>
            </a:pPr>
            <a:r>
              <a:rPr lang="en-US" sz="2000" b="1" dirty="0"/>
              <a:t>Section: 10th  </a:t>
            </a:r>
            <a:endParaRPr lang="en-US"/>
          </a:p>
          <a:p>
            <a:pPr defTabSz="685800">
              <a:lnSpc>
                <a:spcPct val="90000"/>
              </a:lnSpc>
              <a:spcAft>
                <a:spcPts val="600"/>
              </a:spcAft>
            </a:pPr>
            <a:r>
              <a:rPr lang="en-US" sz="2000" b="1" dirty="0"/>
              <a:t>Roll Number: </a:t>
            </a:r>
            <a:endParaRPr lang="en-US" dirty="0"/>
          </a:p>
          <a:p>
            <a:pPr defTabSz="685800">
              <a:lnSpc>
                <a:spcPct val="90000"/>
              </a:lnSpc>
              <a:spcAft>
                <a:spcPts val="600"/>
              </a:spcAft>
            </a:pPr>
            <a:endParaRPr lang="en-US" sz="2000" b="1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A7146A3-2D52-F751-2E1B-059A4E0E532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6" r="56"/>
          <a:stretch>
            <a:fillRect/>
          </a:stretch>
        </p:blipFill>
        <p:spPr>
          <a:xfrm>
            <a:off x="3416365" y="10"/>
            <a:ext cx="3501925" cy="9905990"/>
          </a:xfrm>
          <a:custGeom>
            <a:avLst/>
            <a:gdLst/>
            <a:ahLst/>
            <a:cxnLst/>
            <a:rect l="l" t="t" r="r" b="b"/>
            <a:pathLst>
              <a:path w="5620032" h="6856412">
                <a:moveTo>
                  <a:pt x="13187" y="0"/>
                </a:moveTo>
                <a:lnTo>
                  <a:pt x="5620032" y="0"/>
                </a:lnTo>
                <a:lnTo>
                  <a:pt x="5620032" y="6856412"/>
                </a:lnTo>
                <a:lnTo>
                  <a:pt x="0" y="6856412"/>
                </a:lnTo>
                <a:lnTo>
                  <a:pt x="64318" y="6298274"/>
                </a:lnTo>
                <a:cubicBezTo>
                  <a:pt x="203221" y="4970220"/>
                  <a:pt x="240510" y="3632077"/>
                  <a:pt x="97152" y="2276000"/>
                </a:cubicBezTo>
                <a:cubicBezTo>
                  <a:pt x="35713" y="1694824"/>
                  <a:pt x="7455" y="1116942"/>
                  <a:pt x="6154" y="541737"/>
                </a:cubicBezTo>
                <a:close/>
              </a:path>
            </a:pathLst>
          </a:custGeom>
        </p:spPr>
      </p:pic>
      <p:pic>
        <p:nvPicPr>
          <p:cNvPr id="8" name="Picture 7" descr="A yellow and blue logo&#10;&#10;AI-generated content may be incorrect.">
            <a:extLst>
              <a:ext uri="{FF2B5EF4-FFF2-40B4-BE49-F238E27FC236}">
                <a16:creationId xmlns:a16="http://schemas.microsoft.com/office/drawing/2014/main" id="{5CB2BAC0-1CC0-B3E8-D6F8-9ED0FB8DEE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2" y="-83820"/>
            <a:ext cx="1057179" cy="114800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FE7B09F-B5C1-6313-B647-EDA74F6DAA10}"/>
              </a:ext>
            </a:extLst>
          </p:cNvPr>
          <p:cNvSpPr txBox="1"/>
          <p:nvPr/>
        </p:nvSpPr>
        <p:spPr>
          <a:xfrm>
            <a:off x="881240" y="3301957"/>
            <a:ext cx="1643630" cy="6001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300" b="1" dirty="0"/>
              <a:t>IT (402)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09AD8C7-BF86-01EF-1071-B4E6C0663311}"/>
              </a:ext>
            </a:extLst>
          </p:cNvPr>
          <p:cNvSpPr txBox="1"/>
          <p:nvPr/>
        </p:nvSpPr>
        <p:spPr>
          <a:xfrm>
            <a:off x="3669" y="7697747"/>
            <a:ext cx="3421934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accent1">
                    <a:lumMod val="76000"/>
                  </a:schemeClr>
                </a:solidFill>
                <a:latin typeface="PMingLiU"/>
                <a:ea typeface="STXingkai"/>
              </a:rPr>
              <a:t>STUDENT  SIGNATURE</a:t>
            </a:r>
          </a:p>
          <a:p>
            <a:endParaRPr lang="en-US" sz="2400" dirty="0">
              <a:solidFill>
                <a:schemeClr val="accent1">
                  <a:lumMod val="76000"/>
                </a:schemeClr>
              </a:solidFill>
              <a:latin typeface="PMingLiU"/>
              <a:ea typeface="STXingkai"/>
            </a:endParaRPr>
          </a:p>
          <a:p>
            <a:endParaRPr lang="en-US" sz="2400" dirty="0">
              <a:solidFill>
                <a:schemeClr val="accent1">
                  <a:lumMod val="76000"/>
                </a:schemeClr>
              </a:solidFill>
              <a:latin typeface="PMingLiU"/>
              <a:ea typeface="STXingkai"/>
            </a:endParaRPr>
          </a:p>
          <a:p>
            <a:r>
              <a:rPr lang="en-US" sz="2400" b="1" dirty="0">
                <a:solidFill>
                  <a:schemeClr val="accent1">
                    <a:lumMod val="76000"/>
                  </a:schemeClr>
                </a:solidFill>
                <a:latin typeface="PMingLiU"/>
                <a:ea typeface="STXingkai"/>
              </a:rPr>
              <a:t>____________________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1D8D4DE-009A-6E3C-B7D9-D59ED3CBDD32}"/>
              </a:ext>
            </a:extLst>
          </p:cNvPr>
          <p:cNvSpPr txBox="1"/>
          <p:nvPr/>
        </p:nvSpPr>
        <p:spPr>
          <a:xfrm>
            <a:off x="726989" y="1313125"/>
            <a:ext cx="321816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/>
              <a:t>GEETA PUBLIC SCHOOL</a:t>
            </a:r>
          </a:p>
        </p:txBody>
      </p:sp>
      <p:pic>
        <p:nvPicPr>
          <p:cNvPr id="14" name="Picture 13" descr="A colorful striped ball with black text&#10;&#10;AI-generated content may be incorrect.">
            <a:extLst>
              <a:ext uri="{FF2B5EF4-FFF2-40B4-BE49-F238E27FC236}">
                <a16:creationId xmlns:a16="http://schemas.microsoft.com/office/drawing/2014/main" id="{4A977EB9-0D63-B31B-4B8C-38ECB68903D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-1098" b="1477"/>
          <a:stretch>
            <a:fillRect/>
          </a:stretch>
        </p:blipFill>
        <p:spPr>
          <a:xfrm>
            <a:off x="5743241" y="119742"/>
            <a:ext cx="991018" cy="89252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161118B-38F4-8685-F2DD-ACB1AF5DBE1A}"/>
              </a:ext>
            </a:extLst>
          </p:cNvPr>
          <p:cNvSpPr txBox="1"/>
          <p:nvPr/>
        </p:nvSpPr>
        <p:spPr>
          <a:xfrm>
            <a:off x="827477" y="3993244"/>
            <a:ext cx="1632162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000" b="1"/>
              <a:t>{{NAME}}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DD239F-2FA4-CB24-1056-34CEE8AC0698}"/>
              </a:ext>
            </a:extLst>
          </p:cNvPr>
          <p:cNvSpPr txBox="1"/>
          <p:nvPr/>
        </p:nvSpPr>
        <p:spPr>
          <a:xfrm>
            <a:off x="1581429" y="5078832"/>
            <a:ext cx="1632162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000" b="1" dirty="0"/>
              <a:t>{{ROLL}}</a:t>
            </a:r>
          </a:p>
        </p:txBody>
      </p:sp>
    </p:spTree>
    <p:extLst>
      <p:ext uri="{BB962C8B-B14F-4D97-AF65-F5344CB8AC3E}">
        <p14:creationId xmlns:p14="http://schemas.microsoft.com/office/powerpoint/2010/main" val="15219052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A4 Paper (210x297 mm)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5</cp:revision>
  <dcterms:created xsi:type="dcterms:W3CDTF">2026-01-29T17:12:25Z</dcterms:created>
  <dcterms:modified xsi:type="dcterms:W3CDTF">2026-01-30T02:30:03Z</dcterms:modified>
</cp:coreProperties>
</file>